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phGhnUppkx7WZAVILH9K8w==" hashData="jIkpXyuj69CIwoKlBCAQ2GDcwvE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6FC47-A1FE-4898-BDE0-2FF39AD7D446}" type="datetimeFigureOut">
              <a:rPr lang="tr-TR" smtClean="0"/>
              <a:t>14.2.2013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B720E-4764-48C0-9D48-5FE6047C3D0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06559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6FC47-A1FE-4898-BDE0-2FF39AD7D446}" type="datetimeFigureOut">
              <a:rPr lang="tr-TR" smtClean="0"/>
              <a:t>14.2.2013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B720E-4764-48C0-9D48-5FE6047C3D0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057641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6FC47-A1FE-4898-BDE0-2FF39AD7D446}" type="datetimeFigureOut">
              <a:rPr lang="tr-TR" smtClean="0"/>
              <a:t>14.2.2013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B720E-4764-48C0-9D48-5FE6047C3D0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43251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6FC47-A1FE-4898-BDE0-2FF39AD7D446}" type="datetimeFigureOut">
              <a:rPr lang="tr-TR" smtClean="0"/>
              <a:t>14.2.2013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B720E-4764-48C0-9D48-5FE6047C3D0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87178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6FC47-A1FE-4898-BDE0-2FF39AD7D446}" type="datetimeFigureOut">
              <a:rPr lang="tr-TR" smtClean="0"/>
              <a:t>14.2.2013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B720E-4764-48C0-9D48-5FE6047C3D0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88946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6FC47-A1FE-4898-BDE0-2FF39AD7D446}" type="datetimeFigureOut">
              <a:rPr lang="tr-TR" smtClean="0"/>
              <a:t>14.2.2013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B720E-4764-48C0-9D48-5FE6047C3D0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6271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6FC47-A1FE-4898-BDE0-2FF39AD7D446}" type="datetimeFigureOut">
              <a:rPr lang="tr-TR" smtClean="0"/>
              <a:t>14.2.2013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B720E-4764-48C0-9D48-5FE6047C3D0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17278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6FC47-A1FE-4898-BDE0-2FF39AD7D446}" type="datetimeFigureOut">
              <a:rPr lang="tr-TR" smtClean="0"/>
              <a:t>14.2.2013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B720E-4764-48C0-9D48-5FE6047C3D0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958939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6FC47-A1FE-4898-BDE0-2FF39AD7D446}" type="datetimeFigureOut">
              <a:rPr lang="tr-TR" smtClean="0"/>
              <a:t>14.2.2013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B720E-4764-48C0-9D48-5FE6047C3D0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70842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6FC47-A1FE-4898-BDE0-2FF39AD7D446}" type="datetimeFigureOut">
              <a:rPr lang="tr-TR" smtClean="0"/>
              <a:t>14.2.2013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B720E-4764-48C0-9D48-5FE6047C3D0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113477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6FC47-A1FE-4898-BDE0-2FF39AD7D446}" type="datetimeFigureOut">
              <a:rPr lang="tr-TR" smtClean="0"/>
              <a:t>14.2.2013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B720E-4764-48C0-9D48-5FE6047C3D0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49611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6FC47-A1FE-4898-BDE0-2FF39AD7D446}" type="datetimeFigureOut">
              <a:rPr lang="tr-TR" smtClean="0"/>
              <a:t>14.2.2013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3B720E-4764-48C0-9D48-5FE6047C3D0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27182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wmf"/><Relationship Id="rId3" Type="http://schemas.openxmlformats.org/officeDocument/2006/relationships/image" Target="../media/image3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image" Target="../media/image7.png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png"/><Relationship Id="rId5" Type="http://schemas.openxmlformats.org/officeDocument/2006/relationships/image" Target="../media/image5.wmf"/><Relationship Id="rId4" Type="http://schemas.openxmlformats.org/officeDocument/2006/relationships/oleObject" Target="../embeddings/oleObject3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79512" y="188640"/>
            <a:ext cx="8784976" cy="4032448"/>
          </a:xfrm>
          <a:solidFill>
            <a:schemeClr val="accent3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</a:rPr>
              <a:t/>
            </a:r>
            <a:br>
              <a:rPr lang="tr-TR" sz="4000" b="1" dirty="0" smtClean="0">
                <a:solidFill>
                  <a:srgbClr val="FF0000"/>
                </a:solidFill>
              </a:rPr>
            </a:br>
            <a:r>
              <a:rPr lang="tr-TR" sz="4000" b="1" dirty="0" smtClean="0">
                <a:solidFill>
                  <a:srgbClr val="FF0000"/>
                </a:solidFill>
              </a:rPr>
              <a:t>ÜÇGENDE </a:t>
            </a:r>
            <a:br>
              <a:rPr lang="tr-TR" sz="4000" b="1" dirty="0" smtClean="0">
                <a:solidFill>
                  <a:srgbClr val="FF0000"/>
                </a:solidFill>
              </a:rPr>
            </a:br>
            <a:r>
              <a:rPr lang="tr-TR" sz="4000" b="1" dirty="0" smtClean="0">
                <a:solidFill>
                  <a:srgbClr val="FF0000"/>
                </a:solidFill>
              </a:rPr>
              <a:t>EN AZ ÇEVRE UZUNLUĞUNU BULMAK</a:t>
            </a:r>
            <a:br>
              <a:rPr lang="tr-TR" sz="4000" b="1" dirty="0" smtClean="0">
                <a:solidFill>
                  <a:srgbClr val="FF0000"/>
                </a:solidFill>
              </a:rPr>
            </a:br>
            <a:r>
              <a:rPr lang="tr-TR" sz="4000" b="1" dirty="0" smtClean="0">
                <a:solidFill>
                  <a:srgbClr val="FF0000"/>
                </a:solidFill>
              </a:rPr>
              <a:t/>
            </a:r>
            <a:br>
              <a:rPr lang="tr-TR" sz="4000" b="1" dirty="0" smtClean="0">
                <a:solidFill>
                  <a:srgbClr val="FF0000"/>
                </a:solidFill>
              </a:rPr>
            </a:br>
            <a:r>
              <a:rPr lang="tr-TR" sz="4000" b="1" dirty="0" smtClean="0"/>
              <a:t>Bir </a:t>
            </a:r>
            <a:r>
              <a:rPr lang="tr-TR" sz="4000" b="1" dirty="0" smtClean="0"/>
              <a:t>üçgende </a:t>
            </a:r>
            <a:r>
              <a:rPr lang="tr-TR" sz="4000" b="1" dirty="0" smtClean="0"/>
              <a:t>herhangi bir kenar uzunluğu üçgenin çevre uzunluğunun </a:t>
            </a:r>
            <a:r>
              <a:rPr lang="tr-TR" sz="4000" b="1" dirty="0" smtClean="0"/>
              <a:t>yarısından küçüktür.</a:t>
            </a:r>
            <a:r>
              <a:rPr lang="tr-TR" sz="4000" b="1" dirty="0" smtClean="0"/>
              <a:t/>
            </a:r>
            <a:br>
              <a:rPr lang="tr-TR" sz="4000" b="1" dirty="0" smtClean="0"/>
            </a:br>
            <a:endParaRPr lang="tr-TR" sz="4000" b="1" dirty="0">
              <a:solidFill>
                <a:srgbClr val="FF0000"/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179512" y="4221088"/>
            <a:ext cx="8784976" cy="23083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b="1" dirty="0" smtClean="0"/>
              <a:t>ÖMER ASKERDEN</a:t>
            </a:r>
          </a:p>
          <a:p>
            <a:r>
              <a:rPr lang="tr-TR" sz="3200" b="1" dirty="0" smtClean="0"/>
              <a:t>PİRİ MEHMET PAŞA ORTAOKULU</a:t>
            </a:r>
          </a:p>
          <a:p>
            <a:r>
              <a:rPr lang="tr-TR" sz="3200" b="1" dirty="0" smtClean="0"/>
              <a:t>UZMAN İLKÖĞRETİM MATEMATİK ÖĞRETMENİ</a:t>
            </a:r>
          </a:p>
          <a:p>
            <a:pPr algn="r"/>
            <a:r>
              <a:rPr lang="tr-TR" sz="4000" b="1" dirty="0"/>
              <a:t>	</a:t>
            </a:r>
            <a:r>
              <a:rPr lang="tr-TR" sz="4000" b="1" dirty="0" smtClean="0"/>
              <a:t>omeraskerden@hotmail.com.tr</a:t>
            </a:r>
            <a:endParaRPr lang="tr-TR" sz="4000" b="1" dirty="0"/>
          </a:p>
        </p:txBody>
      </p:sp>
    </p:spTree>
    <p:extLst>
      <p:ext uri="{BB962C8B-B14F-4D97-AF65-F5344CB8AC3E}">
        <p14:creationId xmlns:p14="http://schemas.microsoft.com/office/powerpoint/2010/main" val="542066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5831"/>
            <a:ext cx="2415768" cy="1877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2595280" y="221800"/>
            <a:ext cx="62702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Yandaki ABC üçgeninin çevresi en az kaç cm </a:t>
            </a:r>
            <a:r>
              <a:rPr lang="tr-TR" sz="2400" b="1" dirty="0" err="1" smtClean="0"/>
              <a:t>dir</a:t>
            </a:r>
            <a:r>
              <a:rPr lang="tr-TR" sz="2400" b="1" dirty="0" smtClean="0"/>
              <a:t>?</a:t>
            </a:r>
            <a:endParaRPr lang="tr-TR" sz="2400" b="1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1509236"/>
              </p:ext>
            </p:extLst>
          </p:nvPr>
        </p:nvGraphicFramePr>
        <p:xfrm>
          <a:off x="3563888" y="980728"/>
          <a:ext cx="4792663" cy="180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" name="Denklem" r:id="rId4" imgW="2247840" imgH="850680" progId="Equation.3">
                  <p:embed/>
                </p:oleObj>
              </mc:Choice>
              <mc:Fallback>
                <p:oleObj name="Denklem" r:id="rId4" imgW="2247840" imgH="8506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888" y="980728"/>
                        <a:ext cx="4792663" cy="18081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833" y="3611190"/>
            <a:ext cx="277177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Metin kutusu 9"/>
          <p:cNvSpPr txBox="1"/>
          <p:nvPr/>
        </p:nvSpPr>
        <p:spPr>
          <a:xfrm>
            <a:off x="2597947" y="3423888"/>
            <a:ext cx="62702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Yandaki ABC üçgeninin çevresi en az kaç cm </a:t>
            </a:r>
            <a:r>
              <a:rPr lang="tr-TR" sz="2400" b="1" dirty="0" err="1" smtClean="0"/>
              <a:t>dir</a:t>
            </a:r>
            <a:r>
              <a:rPr lang="tr-TR" sz="2400" b="1" dirty="0" smtClean="0"/>
              <a:t>?</a:t>
            </a:r>
            <a:endParaRPr lang="tr-TR" sz="2400" b="1" dirty="0"/>
          </a:p>
        </p:txBody>
      </p:sp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7548235"/>
              </p:ext>
            </p:extLst>
          </p:nvPr>
        </p:nvGraphicFramePr>
        <p:xfrm>
          <a:off x="3336737" y="4437112"/>
          <a:ext cx="4792662" cy="180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" name="Denklem" r:id="rId7" imgW="2247840" imgH="850680" progId="Equation.3">
                  <p:embed/>
                </p:oleObj>
              </mc:Choice>
              <mc:Fallback>
                <p:oleObj name="Denklem" r:id="rId7" imgW="2247840" imgH="850680" progId="Equation.3">
                  <p:embed/>
                  <p:pic>
                    <p:nvPicPr>
                      <p:cNvPr id="0" name="Nesn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36737" y="4437112"/>
                        <a:ext cx="4792662" cy="1808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Dikdörtgen 11"/>
          <p:cNvSpPr/>
          <p:nvPr/>
        </p:nvSpPr>
        <p:spPr>
          <a:xfrm>
            <a:off x="4942850" y="6488668"/>
            <a:ext cx="42011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sz="2400" b="1" dirty="0" smtClean="0">
                <a:solidFill>
                  <a:srgbClr val="FF0000"/>
                </a:solidFill>
              </a:rPr>
              <a:t>omeraskerden@hotmail.com.tr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004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5713"/>
            <a:ext cx="2752725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2595280" y="221800"/>
            <a:ext cx="62702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Yandaki ABC üçgeninin çevresi en az kaç cm </a:t>
            </a:r>
            <a:r>
              <a:rPr lang="tr-TR" sz="2400" b="1" dirty="0" err="1" smtClean="0"/>
              <a:t>dir</a:t>
            </a:r>
            <a:r>
              <a:rPr lang="tr-TR" sz="2400" b="1" dirty="0" smtClean="0"/>
              <a:t>?</a:t>
            </a:r>
            <a:endParaRPr lang="tr-TR" sz="2400" b="1" dirty="0"/>
          </a:p>
        </p:txBody>
      </p:sp>
      <p:graphicFrame>
        <p:nvGraphicFramePr>
          <p:cNvPr id="4" name="Nesne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5715901"/>
              </p:ext>
            </p:extLst>
          </p:nvPr>
        </p:nvGraphicFramePr>
        <p:xfrm>
          <a:off x="3551238" y="981075"/>
          <a:ext cx="4819650" cy="180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5" name="Denklem" r:id="rId4" imgW="2260440" imgH="850680" progId="Equation.3">
                  <p:embed/>
                </p:oleObj>
              </mc:Choice>
              <mc:Fallback>
                <p:oleObj name="Denklem" r:id="rId4" imgW="2260440" imgH="850680" progId="Equation.3">
                  <p:embed/>
                  <p:pic>
                    <p:nvPicPr>
                      <p:cNvPr id="0" name="Nesn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1238" y="981075"/>
                        <a:ext cx="4819650" cy="1808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70" y="3885553"/>
            <a:ext cx="2809875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Metin kutusu 7"/>
          <p:cNvSpPr txBox="1"/>
          <p:nvPr/>
        </p:nvSpPr>
        <p:spPr>
          <a:xfrm>
            <a:off x="2597947" y="3423888"/>
            <a:ext cx="62702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Yandaki ABC üçgeninin çevresi en az kaç cm </a:t>
            </a:r>
            <a:r>
              <a:rPr lang="tr-TR" sz="2400" b="1" dirty="0" err="1" smtClean="0"/>
              <a:t>dir</a:t>
            </a:r>
            <a:r>
              <a:rPr lang="tr-TR" sz="2400" b="1" dirty="0" smtClean="0"/>
              <a:t>?</a:t>
            </a:r>
            <a:endParaRPr lang="tr-TR" sz="2400" b="1" dirty="0"/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5935339"/>
              </p:ext>
            </p:extLst>
          </p:nvPr>
        </p:nvGraphicFramePr>
        <p:xfrm>
          <a:off x="3635896" y="4258616"/>
          <a:ext cx="4792663" cy="180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6" name="Denklem" r:id="rId7" imgW="2247840" imgH="850680" progId="Equation.3">
                  <p:embed/>
                </p:oleObj>
              </mc:Choice>
              <mc:Fallback>
                <p:oleObj name="Denklem" r:id="rId7" imgW="2247840" imgH="850680" progId="Equation.3">
                  <p:embed/>
                  <p:pic>
                    <p:nvPicPr>
                      <p:cNvPr id="0" name="Nesn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896" y="4258616"/>
                        <a:ext cx="4792663" cy="1808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ikdörtgen 6"/>
          <p:cNvSpPr/>
          <p:nvPr/>
        </p:nvSpPr>
        <p:spPr>
          <a:xfrm>
            <a:off x="4942850" y="6488668"/>
            <a:ext cx="42011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sz="2400" b="1" dirty="0" smtClean="0">
                <a:solidFill>
                  <a:srgbClr val="FF0000"/>
                </a:solidFill>
              </a:rPr>
              <a:t>omeraskerden@hotmail.com.tr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484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2051720" y="548680"/>
            <a:ext cx="4975786" cy="120032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r-TR" sz="7200" b="1" dirty="0" smtClean="0"/>
              <a:t>HAZIRLAYAN</a:t>
            </a:r>
            <a:endParaRPr lang="tr-TR" sz="7200" b="1" dirty="0"/>
          </a:p>
        </p:txBody>
      </p:sp>
      <p:sp>
        <p:nvSpPr>
          <p:cNvPr id="3" name="Metin kutusu 2"/>
          <p:cNvSpPr txBox="1"/>
          <p:nvPr/>
        </p:nvSpPr>
        <p:spPr>
          <a:xfrm>
            <a:off x="179512" y="4221088"/>
            <a:ext cx="8784976" cy="23083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b="1" dirty="0" smtClean="0"/>
              <a:t>ÖMER ASKERDEN</a:t>
            </a:r>
          </a:p>
          <a:p>
            <a:r>
              <a:rPr lang="tr-TR" sz="3200" b="1" dirty="0" smtClean="0"/>
              <a:t>PİRİ MEHMET PAŞA ORTAOKULU</a:t>
            </a:r>
          </a:p>
          <a:p>
            <a:r>
              <a:rPr lang="tr-TR" sz="3200" b="1" dirty="0" smtClean="0"/>
              <a:t>UZMAN İLKÖĞRETİM MATEMATİK ÖĞRETMENİ</a:t>
            </a:r>
          </a:p>
          <a:p>
            <a:pPr algn="r"/>
            <a:r>
              <a:rPr lang="tr-TR" sz="4000" b="1" dirty="0"/>
              <a:t>	</a:t>
            </a:r>
            <a:r>
              <a:rPr lang="tr-TR" sz="4000" b="1" dirty="0" smtClean="0"/>
              <a:t>omeraskerden@hotmail.com.tr</a:t>
            </a:r>
            <a:endParaRPr lang="tr-TR" sz="4000" b="1" dirty="0"/>
          </a:p>
        </p:txBody>
      </p:sp>
    </p:spTree>
    <p:extLst>
      <p:ext uri="{BB962C8B-B14F-4D97-AF65-F5344CB8AC3E}">
        <p14:creationId xmlns:p14="http://schemas.microsoft.com/office/powerpoint/2010/main" val="3419426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63</Words>
  <Application>Microsoft Office PowerPoint</Application>
  <PresentationFormat>Ekran Gösterisi (4:3)</PresentationFormat>
  <Paragraphs>16</Paragraphs>
  <Slides>4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2</vt:i4>
      </vt:variant>
      <vt:variant>
        <vt:lpstr>Slayt Başlıkları</vt:lpstr>
      </vt:variant>
      <vt:variant>
        <vt:i4>4</vt:i4>
      </vt:variant>
    </vt:vector>
  </HeadingPairs>
  <TitlesOfParts>
    <vt:vector size="7" baseType="lpstr">
      <vt:lpstr>Ofis Teması</vt:lpstr>
      <vt:lpstr>Denklem</vt:lpstr>
      <vt:lpstr>Microsoft Equation 3.0</vt:lpstr>
      <vt:lpstr> ÜÇGENDE  EN AZ ÇEVRE UZUNLUĞUNU BULMAK  Bir üçgende herhangi bir kenar uzunluğu üçgenin çevre uzunluğunun yarısından küçüktür. 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ÜÇGENDE  EN AZ ÇEVRE UZUNLUNU BULMAK</dc:title>
  <dc:creator>heronmatematik@hotmail.com</dc:creator>
  <cp:lastModifiedBy>heronmatematik@hotmail.com</cp:lastModifiedBy>
  <cp:revision>12</cp:revision>
  <dcterms:created xsi:type="dcterms:W3CDTF">2013-02-13T22:07:32Z</dcterms:created>
  <dcterms:modified xsi:type="dcterms:W3CDTF">2013-02-13T22:30:57Z</dcterms:modified>
</cp:coreProperties>
</file>